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9"/>
  </p:handoutMasterIdLst>
  <p:sldIdLst>
    <p:sldId id="257" r:id="rId5"/>
    <p:sldId id="273" r:id="rId6"/>
    <p:sldId id="271" r:id="rId7"/>
    <p:sldId id="259" r:id="rId8"/>
    <p:sldId id="261" r:id="rId9"/>
    <p:sldId id="274" r:id="rId10"/>
    <p:sldId id="275" r:id="rId11"/>
    <p:sldId id="276" r:id="rId12"/>
    <p:sldId id="270" r:id="rId13"/>
    <p:sldId id="277" r:id="rId14"/>
    <p:sldId id="278" r:id="rId15"/>
    <p:sldId id="263" r:id="rId16"/>
    <p:sldId id="279" r:id="rId17"/>
    <p:sldId id="28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8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0A61-B6C7-4CC4-A2B8-AFCA96F36F5E}" type="datetimeFigureOut">
              <a:rPr lang="ru-RU" smtClean="0"/>
              <a:pPr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B3941-408B-4945-9DF7-C36CBBBD5F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7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9.jpeg"/><Relationship Id="rId7" Type="http://schemas.openxmlformats.org/officeDocument/2006/relationships/image" Target="../media/image3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1212" y="115615"/>
            <a:ext cx="11152926" cy="66635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3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казенное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СКЛЯЕВСКАЯ СОШ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РАЗНОВОЗРАСТНАЯ ГРУППА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 проекта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«ЭКОЛЯТА-ДОШКОЛЯТА»</a:t>
            </a:r>
            <a:b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Ильина Ирина Германовна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Зеленчукова Ольга Серафимовна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с.Скляево 2019г.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7" name="Gimn_ekolyat_-_Zapis_detej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943594" y="5677395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97702" y="1349705"/>
            <a:ext cx="2026436" cy="23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t\Documents\Все фото с фото\107NIKON\DSCN24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9"/>
          <a:stretch/>
        </p:blipFill>
        <p:spPr bwMode="auto">
          <a:xfrm>
            <a:off x="991358" y="921796"/>
            <a:ext cx="362404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et\Documents\Все фото с фото\107NIKON\DSCN2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9"/>
          <a:stretch/>
        </p:blipFill>
        <p:spPr bwMode="auto">
          <a:xfrm>
            <a:off x="7197703" y="921796"/>
            <a:ext cx="3624043" cy="25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ret\Documents\Все фото с фото\107NIKON\DSCN24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1"/>
          <a:stretch/>
        </p:blipFill>
        <p:spPr bwMode="auto">
          <a:xfrm>
            <a:off x="7298558" y="3653681"/>
            <a:ext cx="3645363" cy="26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ret\Documents\Скворушка\Скворец\скворушка фото 2019\FSCN3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" y="3653681"/>
            <a:ext cx="3564000" cy="26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6286" y="3252851"/>
            <a:ext cx="2026436" cy="23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ret\Desktop\фото\DSCN56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9" b="12049"/>
          <a:stretch/>
        </p:blipFill>
        <p:spPr bwMode="auto">
          <a:xfrm>
            <a:off x="384227" y="512092"/>
            <a:ext cx="5193443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et\Documents\Все фото с фото\107NIKON\DSCN25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" r="17304" b="14411"/>
          <a:stretch/>
        </p:blipFill>
        <p:spPr bwMode="auto">
          <a:xfrm>
            <a:off x="6136058" y="2294092"/>
            <a:ext cx="5726757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3068" y="4408139"/>
            <a:ext cx="2026436" cy="23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45" y="126124"/>
            <a:ext cx="12044855" cy="96695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 ОТВЕТЕ ЗА ТЕХ, КОГО ПРИРУЧИЛИ»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868680"/>
            <a:ext cx="288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2"/>
          <a:stretch/>
        </p:blipFill>
        <p:spPr>
          <a:xfrm>
            <a:off x="4015740" y="868680"/>
            <a:ext cx="2880000" cy="2119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>
          <a:xfrm>
            <a:off x="7604760" y="868680"/>
            <a:ext cx="2880000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7"/>
          <a:stretch/>
        </p:blipFill>
        <p:spPr>
          <a:xfrm>
            <a:off x="426720" y="3679796"/>
            <a:ext cx="2880000" cy="1965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10" y="3451860"/>
            <a:ext cx="1917000" cy="255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65564" y="3507487"/>
            <a:ext cx="2026436" cy="2310577"/>
          </a:xfrm>
          <a:prstGeom prst="rect">
            <a:avLst/>
          </a:prstGeom>
        </p:spPr>
      </p:pic>
      <p:pic>
        <p:nvPicPr>
          <p:cNvPr id="12" name="Picture 3" descr="E:\мама\77777777\02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47" y="2830957"/>
            <a:ext cx="3999384" cy="41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45" y="574765"/>
            <a:ext cx="12044855" cy="78377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ПТИЦ»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5564" y="3507487"/>
            <a:ext cx="2026436" cy="2310577"/>
          </a:xfrm>
          <a:prstGeom prst="rect">
            <a:avLst/>
          </a:prstGeom>
        </p:spPr>
      </p:pic>
      <p:pic>
        <p:nvPicPr>
          <p:cNvPr id="9218" name="Picture 2" descr="C:\Users\ret\Documents\Скворушка\Скворец\скворушка фото 2019\DSCN3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17" y="4328541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et\Documents\Скворушка\Скворец\скворушка фото 2019\DSCN32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17" y="142689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et\Documents\Скворушка\Скворец\скворушка фото 2019\DSCN32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096" y="142689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ret\Documents\Скворушка\Скворец\скворушка фото 2019\DSCN32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4" y="142689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:\мама\77777777\02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67" y="3507487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5564" y="3507487"/>
            <a:ext cx="2026436" cy="23105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38697" y="627018"/>
            <a:ext cx="6534332" cy="198555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ret\Desktop\ЭКОЛЯТА-ДОШ.ПРОЕКТЫ22\фото к презентации\DSCN2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r="4075" b="11896"/>
          <a:stretch/>
        </p:blipFill>
        <p:spPr bwMode="auto">
          <a:xfrm>
            <a:off x="3203949" y="2574775"/>
            <a:ext cx="5065314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мама\77777777\0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7491"/>
            <a:ext cx="3999384" cy="41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3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260" y="302358"/>
            <a:ext cx="1148890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бережного отношения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ней, 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ребёнка культуры природолюбия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знания детей о мире природы как целостной системы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осознанное бережное отношение детей к природе.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понимания ребёнком неразделимого единства человека и природы,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понимание  общечеловеческой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природы.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делать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навыки поведения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чувство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сопереживания и желания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помочь. </a:t>
            </a:r>
          </a:p>
          <a:p>
            <a:pPr>
              <a:lnSpc>
                <a:spcPct val="150000"/>
              </a:lnSpc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E:\мама\77777777\02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11" y="3103269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9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676" y="302358"/>
            <a:ext cx="116664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Подготовительный: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Эколятами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Основной: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Посвящение детей в «Эколята – Дошколята» с вручением им атрибутики с логотипом «Эколят».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Изучаем правила поведения в природе.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Проект «Весёлый огород на подоконнике» 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Узнаём, исследуем, творим!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Дидактические игры по формированию экологического воспитания дошкольников.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Взаимодействие с семьями воспитанников: домашнее задание «Мы в ответе за тех, кого приручили»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Заключительный этап: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«Путешествие в страну птиц».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Участники проекта: воспитатели, дети, родители.</a:t>
            </a: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E:\мама\77777777\02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828" y="-140465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9214" y="4282991"/>
            <a:ext cx="2026436" cy="23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210207"/>
            <a:ext cx="10893193" cy="6499686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Ожидаемые результаты: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у детей основ экологической культуры;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системы ценностных отношений к окружающей природной среде;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внутренней потребности любви к природе, участию в природоохранной и экологической        деятельности;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-Расширение общего кругозора детей, развитие творческих способностей .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проекта предусматривается разносторонняя деятельность с использованием образов сказочных героев «Эколят» –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Молодых друзей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защитников Природы.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проводились: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беречь природу», «Почему животные наши друзья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деятельность: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«Птицы», аппликация «Скворечники»;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деятельность по познавательному  развитию на тему :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поведения в природе»;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опыты: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лука, пшеницы, ячменя, фасоли, чеснока, помидора, перца;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способствующие экологическому воспитанию дошкольников;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дети участвовали в акции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ответе за тех, кого приручили» (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домашними животными).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 процессе проведенных мероприятий дети узнали, почему важно  беречь  природу и заботится о животных. Дети получили знания об окружающей их природе, познакомились с разнообразием природного и растительного мира малой  Родины, увидели неповторимость, величие и красоту  родного края.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1424" y="4729933"/>
            <a:ext cx="2026436" cy="23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097" y="470262"/>
            <a:ext cx="9666514" cy="104502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 С ЭКОЛЯТАМИ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ret\Desktop\фото\DSCN5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94" y="1587999"/>
            <a:ext cx="29553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et\Desktop\фото\DSCN56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" b="12946"/>
          <a:stretch/>
        </p:blipFill>
        <p:spPr bwMode="auto">
          <a:xfrm>
            <a:off x="2213520" y="1608733"/>
            <a:ext cx="318873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мама\77777777\02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52" y="263533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5564" y="2016133"/>
            <a:ext cx="2026436" cy="2310577"/>
          </a:xfrm>
          <a:prstGeom prst="rect">
            <a:avLst/>
          </a:prstGeom>
        </p:spPr>
      </p:pic>
      <p:pic>
        <p:nvPicPr>
          <p:cNvPr id="1030" name="Picture 6" descr="C:\Users\ret\Desktop\фото\DSCN56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4" b="13285"/>
          <a:stretch/>
        </p:blipFill>
        <p:spPr bwMode="auto">
          <a:xfrm>
            <a:off x="2211977" y="4304169"/>
            <a:ext cx="34304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et\Desktop\фото\DSCN56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5"/>
          <a:stretch/>
        </p:blipFill>
        <p:spPr bwMode="auto">
          <a:xfrm>
            <a:off x="6721529" y="4304169"/>
            <a:ext cx="334566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846" y="496388"/>
            <a:ext cx="9666514" cy="73152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«ИЗУЧАЕМ ПРАВИЛА ПОВЕДЕНИЯ В ПРИРОДЕ»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5564" y="2016133"/>
            <a:ext cx="2026436" cy="231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b="13175"/>
          <a:stretch/>
        </p:blipFill>
        <p:spPr>
          <a:xfrm>
            <a:off x="2008082" y="1302783"/>
            <a:ext cx="3780000" cy="23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8402" r="4321" b="5176"/>
          <a:stretch/>
        </p:blipFill>
        <p:spPr>
          <a:xfrm>
            <a:off x="6620695" y="1307363"/>
            <a:ext cx="3780000" cy="23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19" y="3926786"/>
            <a:ext cx="3780002" cy="23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95" y="3962928"/>
            <a:ext cx="3780000" cy="2340000"/>
          </a:xfrm>
          <a:prstGeom prst="rect">
            <a:avLst/>
          </a:prstGeom>
        </p:spPr>
      </p:pic>
      <p:pic>
        <p:nvPicPr>
          <p:cNvPr id="14" name="Picture 3" descr="E:\мама\77777777\02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641" y="1091739"/>
            <a:ext cx="3999384" cy="41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8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45" y="522514"/>
            <a:ext cx="12044855" cy="86214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5509" y="4609550"/>
            <a:ext cx="2026436" cy="2310577"/>
          </a:xfrm>
          <a:prstGeom prst="rect">
            <a:avLst/>
          </a:prstGeom>
        </p:spPr>
      </p:pic>
      <p:pic>
        <p:nvPicPr>
          <p:cNvPr id="2050" name="Picture 2" descr="C:\Users\ret\Desktop\фото\DSCN56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7" r="10632" b="12371"/>
          <a:stretch/>
        </p:blipFill>
        <p:spPr bwMode="auto">
          <a:xfrm>
            <a:off x="574766" y="1347484"/>
            <a:ext cx="3132000" cy="24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et\Desktop\фото\DSCN56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8"/>
          <a:stretch/>
        </p:blipFill>
        <p:spPr bwMode="auto">
          <a:xfrm>
            <a:off x="4260360" y="1404405"/>
            <a:ext cx="3344253" cy="23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et\Desktop\фото\DSCN56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6800" b="13032"/>
          <a:stretch/>
        </p:blipFill>
        <p:spPr bwMode="auto">
          <a:xfrm>
            <a:off x="8305652" y="1347486"/>
            <a:ext cx="2921016" cy="24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ret\Desktop\фото\DSCN56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3" b="14788"/>
          <a:stretch/>
        </p:blipFill>
        <p:spPr bwMode="auto">
          <a:xfrm>
            <a:off x="4313241" y="4009577"/>
            <a:ext cx="3291372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мама\77777777\02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4" y="3109757"/>
            <a:ext cx="3999384" cy="41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9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45" y="522514"/>
            <a:ext cx="12044855" cy="862148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ВЕСЁЛЫЙ ОГОРОД НА ПОДОКОННИКЕ»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ret\Desktop\фото\DSCN56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/>
          <a:stretch/>
        </p:blipFill>
        <p:spPr bwMode="auto">
          <a:xfrm>
            <a:off x="3724158" y="3814354"/>
            <a:ext cx="4428038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t\Desktop\фото\DSCN56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9" y="1262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et\Desktop\фото\DSCN56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703" y="1262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et\Desktop\фото\DSCN56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99" y="1262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мама\77777777\02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1" y="3267119"/>
            <a:ext cx="31536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034" y="757646"/>
            <a:ext cx="9483635" cy="73152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УЗНАЁМ , ИССЛЕДУЕМ, ТВОРИМ!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ret\Desktop\ЭКОЛЯТА-ДОШ.ПРОЕКТЫ22\фото к презентации\DSCN23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9"/>
          <a:stretch/>
        </p:blipFill>
        <p:spPr bwMode="auto">
          <a:xfrm>
            <a:off x="770814" y="4057292"/>
            <a:ext cx="390282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et\Desktop\ЭКОЛЯТА-ДОШ.ПРОЕКТЫ22\фото к презентации\DSCN1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6"/>
          <a:stretch/>
        </p:blipFill>
        <p:spPr bwMode="auto">
          <a:xfrm>
            <a:off x="7466993" y="1309958"/>
            <a:ext cx="37899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t\Documents\Все фото с фото\108NIKON\DSCN2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 bwMode="auto">
          <a:xfrm>
            <a:off x="7466993" y="4057292"/>
            <a:ext cx="388014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ret\Documents\Все фото с фото\107NIKON\DSCN25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3"/>
          <a:stretch/>
        </p:blipFill>
        <p:spPr bwMode="auto">
          <a:xfrm>
            <a:off x="793354" y="1309958"/>
            <a:ext cx="385774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мама\77777777\02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96" y="2401653"/>
            <a:ext cx="3999384" cy="417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000">
        <p14:glitter pattern="hexagon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2547570a-e5f4-4946-a4c3-82580e42479e"/>
    <ds:schemaRef ds:uri="6ee78bd2-4339-4042-adc0-bcc64641998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190</Words>
  <Application>Microsoft Office PowerPoint</Application>
  <PresentationFormat>Произвольный</PresentationFormat>
  <Paragraphs>32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Тема1</vt:lpstr>
      <vt:lpstr>   Муниципальное казенное общеобразовательное учреждение МКОУ СКЛЯЕВСКАЯ СОШ (РАЗНОВОЗРАСТНАЯ ГРУППА)  Презентация  проекта «ЭКОЛЯТА-ДОШКОЛЯТА»  Авторы: Ильина Ирина Германовна                     Зеленчукова Ольга Серафимовна  с.Скляево 2019г. </vt:lpstr>
      <vt:lpstr>Презентация PowerPoint</vt:lpstr>
      <vt:lpstr>Презентация PowerPoint</vt:lpstr>
      <vt:lpstr>                                      Ожидаемые результаты: -Формирование у детей основ экологической культуры; -Формирование системы ценностных отношений к окружающей природной среде; -Развитие внутренней потребности любви к природе, участию в природоохранной и экологической        деятельности; -Расширение общего кругозора детей, развитие творческих способностей .           В рамках реализации проекта предусматривается разносторонняя деятельность с использованием образов сказочных героев «Эколят» –  Молодых друзей и защитников Природы.  С детьми проводились: Беседы: «Зачем беречь природу», «Почему животные наши друзья»; Познавательно-исследовательская и продуктивная деятельность: рисование «Птицы», аппликация «Скворечники»; Образовательная  деятельность по познавательному  развитию на тему : «Правила поведения в природе»; Эксперименты и опыты: выращивание лука, пшеницы, ячменя, фасоли, чеснока, помидора, перца; Дидактические игры способствующие экологическому воспитанию дошкольников; Вместе с родителями дети участвовали в акции «Мы в ответе за тех, кого приручили» (уход за домашними животными).           В процессе проведенных мероприятий дети узнали, почему важно  беречь  природу и заботится о животных. Дети получили знания об окружающей их природе, познакомились с разнообразием природного и растительного мира малой  Родины, увидели неповторимость, величие и красоту  родного края.  </vt:lpstr>
      <vt:lpstr>ЗНАКОМСТВО  С ЭКОЛЯТАМИ</vt:lpstr>
      <vt:lpstr>«ИЗУЧАЕМ ПРАВИЛА ПОВЕДЕНИЯ В ПРИРОДЕ» </vt:lpstr>
      <vt:lpstr>ИССЛЕДОВАТЕЛЬСКАЯ ДЕЯТЕЛЬНОСТЬ</vt:lpstr>
      <vt:lpstr>«ВЕСЁЛЫЙ ОГОРОД НА ПОДОКОННИКЕ»</vt:lpstr>
      <vt:lpstr>УЗНАЁМ , ИССЛЕДУЕМ, ТВОРИМ!</vt:lpstr>
      <vt:lpstr>Презентация PowerPoint</vt:lpstr>
      <vt:lpstr>Презентация PowerPoint</vt:lpstr>
      <vt:lpstr>«МЫ В ОТВЕТЕ ЗА ТЕХ, КОГО ПРИРУЧИЛИ»</vt:lpstr>
      <vt:lpstr>«ПУТЕШЕСТВИЕ В СТРАНУ ПТИЦ»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2018-07-16T14:01:42Z</dcterms:created>
  <dcterms:modified xsi:type="dcterms:W3CDTF">2019-06-10T12:05:35Z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